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7"/>
  </p:notesMasterIdLst>
  <p:sldIdLst>
    <p:sldId id="260" r:id="rId2"/>
    <p:sldId id="4421" r:id="rId3"/>
    <p:sldId id="4422" r:id="rId4"/>
    <p:sldId id="4423" r:id="rId5"/>
    <p:sldId id="4424" r:id="rId6"/>
    <p:sldId id="4425" r:id="rId7"/>
    <p:sldId id="4426" r:id="rId8"/>
    <p:sldId id="4427" r:id="rId9"/>
    <p:sldId id="4428" r:id="rId10"/>
    <p:sldId id="4429" r:id="rId11"/>
    <p:sldId id="4430" r:id="rId12"/>
    <p:sldId id="4431" r:id="rId13"/>
    <p:sldId id="4432" r:id="rId14"/>
    <p:sldId id="4433" r:id="rId15"/>
    <p:sldId id="443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shore chandra sahoo" initials="Kc" lastIdx="1" clrIdx="0">
    <p:extLst>
      <p:ext uri="{19B8F6BF-5375-455C-9EA6-DF929625EA0E}">
        <p15:presenceInfo xmlns:p15="http://schemas.microsoft.com/office/powerpoint/2012/main" userId="4b4cacfde91a3dd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87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91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83ABB-A641-41B3-815B-0BF716117969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464667-E269-4945-B7C0-AD99F8954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91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43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275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074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841047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2855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115210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697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0590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066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7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414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726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95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623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432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974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67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401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87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2"/>
          <a:srcRect l="1" r="-387" b="18588"/>
          <a:stretch/>
        </p:blipFill>
        <p:spPr>
          <a:xfrm>
            <a:off x="366227" y="237669"/>
            <a:ext cx="1212311" cy="78869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" y="1503753"/>
            <a:ext cx="11921746" cy="1053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5"/>
              </a:lnSpc>
              <a:spcBef>
                <a:spcPct val="0"/>
              </a:spcBef>
            </a:pPr>
            <a:r>
              <a:rPr lang="en-US" sz="4400" dirty="0">
                <a:solidFill>
                  <a:srgbClr val="FFFFFF"/>
                </a:solidFill>
                <a:latin typeface="HK Grotesk Bold"/>
              </a:rPr>
              <a:t>WIPRO NGA Program – Datacenter Batch5 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6227" y="3275236"/>
            <a:ext cx="6780319" cy="292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Capstone Project Presentation – 06 April 2024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6226" y="6140450"/>
            <a:ext cx="4172935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67"/>
              </a:lnSpc>
              <a:spcBef>
                <a:spcPct val="0"/>
              </a:spcBef>
            </a:pPr>
            <a:r>
              <a:rPr lang="en-US" sz="1333" spc="133" dirty="0">
                <a:solidFill>
                  <a:srgbClr val="FFFFFF"/>
                </a:solidFill>
                <a:latin typeface="HK Grotesk Light Bold"/>
              </a:rPr>
              <a:t>www.rpsconsulting.in</a:t>
            </a: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ED66556B-B256-8D8D-E60E-0C5895B5FFA5}"/>
              </a:ext>
            </a:extLst>
          </p:cNvPr>
          <p:cNvSpPr txBox="1"/>
          <p:nvPr/>
        </p:nvSpPr>
        <p:spPr>
          <a:xfrm>
            <a:off x="366226" y="5061410"/>
            <a:ext cx="6780319" cy="292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Presented by -  Kishor Chandra Sahoo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21F87AA7-2FEF-9248-CC8B-6951622F8F14}"/>
              </a:ext>
            </a:extLst>
          </p:cNvPr>
          <p:cNvSpPr txBox="1"/>
          <p:nvPr/>
        </p:nvSpPr>
        <p:spPr>
          <a:xfrm>
            <a:off x="366227" y="4136906"/>
            <a:ext cx="9781625" cy="5749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Project Title Here – Installation of centOS-7 &amp; managing  user &amp; group &amp; configure </a:t>
            </a:r>
            <a:r>
              <a:rPr lang="en-US" sz="2400" dirty="0" err="1">
                <a:solidFill>
                  <a:srgbClr val="FFFFFF"/>
                </a:solidFill>
                <a:latin typeface="HK Grotesk" pitchFamily="2" charset="77"/>
              </a:rPr>
              <a:t>Filepermission</a:t>
            </a:r>
            <a:endParaRPr lang="en-US" sz="2400" dirty="0">
              <a:solidFill>
                <a:srgbClr val="FFFFFF"/>
              </a:solidFill>
              <a:latin typeface="HK Grotesk" pitchFamily="2" charset="7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8EBB63B-8F3E-D359-4176-B3C2995A8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965" y="79513"/>
            <a:ext cx="7646505" cy="3200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847F80-C952-95C6-A11A-9FE401555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965" y="3637723"/>
            <a:ext cx="7832035" cy="29618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AE9A2E-CB3D-EAAC-5F8B-AE9A785354E4}"/>
              </a:ext>
            </a:extLst>
          </p:cNvPr>
          <p:cNvSpPr txBox="1"/>
          <p:nvPr/>
        </p:nvSpPr>
        <p:spPr>
          <a:xfrm>
            <a:off x="556591" y="2355574"/>
            <a:ext cx="32401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b="1" dirty="0"/>
              <a:t>Here verifying assign user to group 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9692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C4DAC33-14A1-286B-9FF0-BB8999D12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138" y="89453"/>
            <a:ext cx="8140537" cy="2971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AC2F5C-4478-69E4-3772-EC8E1782A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137" y="3135796"/>
            <a:ext cx="8140537" cy="34140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07205F-9F79-9EA7-9D34-811835022AA3}"/>
              </a:ext>
            </a:extLst>
          </p:cNvPr>
          <p:cNvSpPr txBox="1"/>
          <p:nvPr/>
        </p:nvSpPr>
        <p:spPr>
          <a:xfrm>
            <a:off x="0" y="318052"/>
            <a:ext cx="30513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Here use command to list file in the directory.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Then create a directory.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And give the permission using </a:t>
            </a:r>
            <a:r>
              <a:rPr lang="en-IN" sz="2000" b="1" dirty="0" err="1"/>
              <a:t>chmod</a:t>
            </a:r>
            <a:r>
              <a:rPr lang="en-IN" sz="2000" b="1" dirty="0"/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Then again run ls –</a:t>
            </a:r>
            <a:r>
              <a:rPr lang="en-IN" sz="2000" b="1" dirty="0" err="1"/>
              <a:t>ltr</a:t>
            </a:r>
            <a:r>
              <a:rPr lang="en-IN" sz="2000" b="1" dirty="0"/>
              <a:t> 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574A51-621E-8B24-C6BB-EC88F7E15B4E}"/>
              </a:ext>
            </a:extLst>
          </p:cNvPr>
          <p:cNvSpPr txBox="1"/>
          <p:nvPr/>
        </p:nvSpPr>
        <p:spPr>
          <a:xfrm>
            <a:off x="89452" y="3667539"/>
            <a:ext cx="33097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Using grep </a:t>
            </a:r>
            <a:r>
              <a:rPr lang="en-IN" sz="2000" b="1" dirty="0" err="1"/>
              <a:t>serch</a:t>
            </a:r>
            <a:r>
              <a:rPr lang="en-IN" sz="2000" b="1" dirty="0"/>
              <a:t> the string.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Then display the content of group.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Then create empty file using touch.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Then create a directory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151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D9C3A4-8C28-5D65-4FA9-03D3341B7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099" y="9939"/>
            <a:ext cx="7704901" cy="34190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24AEF0-1350-4941-4759-29FF57298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099" y="3568148"/>
            <a:ext cx="7704902" cy="30214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972334-7CEF-1A61-AF38-D379E834E68E}"/>
              </a:ext>
            </a:extLst>
          </p:cNvPr>
          <p:cNvSpPr txBox="1"/>
          <p:nvPr/>
        </p:nvSpPr>
        <p:spPr>
          <a:xfrm>
            <a:off x="188843" y="576470"/>
            <a:ext cx="283265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dirty="0"/>
              <a:t>Then using cat command display the content.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dirty="0"/>
              <a:t>Then using ls –l list file and directory in long format.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dirty="0"/>
              <a:t>Then using </a:t>
            </a:r>
            <a:r>
              <a:rPr lang="en-IN" b="1" dirty="0" err="1"/>
              <a:t>chmod</a:t>
            </a:r>
            <a:r>
              <a:rPr lang="en-IN" b="1" dirty="0"/>
              <a:t> we give permissions to empty file and other 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dirty="0"/>
              <a:t>Here </a:t>
            </a:r>
            <a:r>
              <a:rPr lang="en-IN" b="1" dirty="0" err="1"/>
              <a:t>uga</a:t>
            </a:r>
            <a:r>
              <a:rPr lang="en-IN" b="1" dirty="0"/>
              <a:t> used &amp; u for user , g for group , a for all and also </a:t>
            </a:r>
            <a:r>
              <a:rPr lang="en-IN" b="1" dirty="0" err="1"/>
              <a:t>wrx</a:t>
            </a:r>
            <a:r>
              <a:rPr lang="en-IN" b="1" dirty="0"/>
              <a:t> means w for write , r for read and x for execute.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dirty="0"/>
              <a:t>By the help of above we give the permissions.</a:t>
            </a:r>
          </a:p>
        </p:txBody>
      </p:sp>
    </p:spTree>
    <p:extLst>
      <p:ext uri="{BB962C8B-B14F-4D97-AF65-F5344CB8AC3E}">
        <p14:creationId xmlns:p14="http://schemas.microsoft.com/office/powerpoint/2010/main" val="2463844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04620D-E7A2-8D1F-68FB-47BB5CD7C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129" y="46710"/>
            <a:ext cx="7888357" cy="31934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F69BDC-F34B-C93F-C64D-F0E4CAFF6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806" y="3429000"/>
            <a:ext cx="8001001" cy="31934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084D0A-13C8-1CDD-D274-1C74A3D7F9BD}"/>
              </a:ext>
            </a:extLst>
          </p:cNvPr>
          <p:cNvSpPr txBox="1"/>
          <p:nvPr/>
        </p:nvSpPr>
        <p:spPr>
          <a:xfrm>
            <a:off x="79513" y="1769165"/>
            <a:ext cx="301155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dirty="0"/>
              <a:t>Here also give file permission to file and other 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dirty="0"/>
              <a:t>Use </a:t>
            </a:r>
            <a:r>
              <a:rPr lang="en-IN" b="1" dirty="0" err="1"/>
              <a:t>chmod</a:t>
            </a:r>
            <a:r>
              <a:rPr lang="en-IN" b="1" dirty="0"/>
              <a:t> 777 for change the permission of file.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dirty="0"/>
              <a:t>Then give list information about two items “user” &amp; “/home/Kishor”.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dirty="0"/>
              <a:t>Then list file and directory in long format.</a:t>
            </a:r>
          </a:p>
        </p:txBody>
      </p:sp>
    </p:spTree>
    <p:extLst>
      <p:ext uri="{BB962C8B-B14F-4D97-AF65-F5344CB8AC3E}">
        <p14:creationId xmlns:p14="http://schemas.microsoft.com/office/powerpoint/2010/main" val="452217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8E2EF7-924F-E32B-DC14-E52D788C9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913" y="0"/>
            <a:ext cx="8912087" cy="33296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219552-0C11-DDA6-EE32-C8FADF6FC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426" y="3528392"/>
            <a:ext cx="8832574" cy="2822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CD9DD8-39EE-8A3A-B14B-9AF5EE0B1562}"/>
              </a:ext>
            </a:extLst>
          </p:cNvPr>
          <p:cNvSpPr txBox="1"/>
          <p:nvPr/>
        </p:nvSpPr>
        <p:spPr>
          <a:xfrm>
            <a:off x="327991" y="1888435"/>
            <a:ext cx="22164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Here explain more permission and long list of file.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000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That’s all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5854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00EF9D-B262-E594-F14F-956083DAD116}"/>
              </a:ext>
            </a:extLst>
          </p:cNvPr>
          <p:cNvSpPr txBox="1"/>
          <p:nvPr/>
        </p:nvSpPr>
        <p:spPr>
          <a:xfrm>
            <a:off x="5049078" y="5039139"/>
            <a:ext cx="6142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/>
              <a:t>Thank You</a:t>
            </a:r>
          </a:p>
          <a:p>
            <a:r>
              <a:rPr lang="en-IN" sz="4000" b="1" dirty="0"/>
              <a:t>Kishor Chandra Sahoo</a:t>
            </a:r>
          </a:p>
        </p:txBody>
      </p:sp>
    </p:spTree>
    <p:extLst>
      <p:ext uri="{BB962C8B-B14F-4D97-AF65-F5344CB8AC3E}">
        <p14:creationId xmlns:p14="http://schemas.microsoft.com/office/powerpoint/2010/main" val="999338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FE3526C0-0D62-E999-846D-539DB0F96A06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Slide Title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0478D9-E91F-A8E4-7451-40D744887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184" y="3429000"/>
            <a:ext cx="5646163" cy="32175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953465-8D5B-707D-A8C7-D3D186D5BEF0}"/>
              </a:ext>
            </a:extLst>
          </p:cNvPr>
          <p:cNvSpPr txBox="1"/>
          <p:nvPr/>
        </p:nvSpPr>
        <p:spPr>
          <a:xfrm>
            <a:off x="665922" y="1212574"/>
            <a:ext cx="4065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b="1" dirty="0"/>
              <a:t>Here is the first page of cloud Environment.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6838D3-C3EA-287C-03F4-B5F908BB1D57}"/>
              </a:ext>
            </a:extLst>
          </p:cNvPr>
          <p:cNvSpPr txBox="1"/>
          <p:nvPr/>
        </p:nvSpPr>
        <p:spPr>
          <a:xfrm>
            <a:off x="754396" y="4353339"/>
            <a:ext cx="4374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Here is the first step of installation and open view of </a:t>
            </a:r>
            <a:r>
              <a:rPr lang="en-IN" sz="2000" b="1" dirty="0" err="1"/>
              <a:t>vmware</a:t>
            </a:r>
            <a:r>
              <a:rPr lang="en-IN" sz="2000" b="1" dirty="0"/>
              <a:t>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8AB773-D891-E44D-A2AF-D40D32B47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365" y="211475"/>
            <a:ext cx="5108713" cy="286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022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3800A4-7B9A-D46D-A822-A0AED7D72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409" y="208721"/>
            <a:ext cx="5009323" cy="32202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BFABA6-24D5-C310-0066-F905244D0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409" y="3538330"/>
            <a:ext cx="5009323" cy="32202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FEF85A-A0B9-2A33-3CC6-2CDF94E84ABF}"/>
              </a:ext>
            </a:extLst>
          </p:cNvPr>
          <p:cNvSpPr txBox="1"/>
          <p:nvPr/>
        </p:nvSpPr>
        <p:spPr>
          <a:xfrm>
            <a:off x="1083365" y="1222513"/>
            <a:ext cx="48602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After clicking Create a new virtual machine ,Then we have this interface.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In this step choose typical</a:t>
            </a:r>
            <a:r>
              <a:rPr lang="en-IN" b="1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F41455-63FA-79E0-9932-E57AE7DAEBAF}"/>
              </a:ext>
            </a:extLst>
          </p:cNvPr>
          <p:cNvSpPr txBox="1"/>
          <p:nvPr/>
        </p:nvSpPr>
        <p:spPr>
          <a:xfrm>
            <a:off x="1083365" y="4452730"/>
            <a:ext cx="41644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After Clicking Typical this is the next step , In here we browse CentOS7 -7 Click Next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8884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DD0235-7616-0EDB-6455-D1768920A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9147"/>
            <a:ext cx="5844208" cy="32898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90EDD3-2241-143A-42E7-36A17B06F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77480"/>
            <a:ext cx="5844208" cy="30413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37F495-1212-D613-6334-FB776FA32535}"/>
              </a:ext>
            </a:extLst>
          </p:cNvPr>
          <p:cNvSpPr txBox="1"/>
          <p:nvPr/>
        </p:nvSpPr>
        <p:spPr>
          <a:xfrm>
            <a:off x="884583" y="964096"/>
            <a:ext cx="39657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After browse next step is assign full name, user name &amp; password.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Then click next.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77315B-FE35-2F68-6B90-CC13D9D0AD62}"/>
              </a:ext>
            </a:extLst>
          </p:cNvPr>
          <p:cNvSpPr txBox="1"/>
          <p:nvPr/>
        </p:nvSpPr>
        <p:spPr>
          <a:xfrm>
            <a:off x="884583" y="4333461"/>
            <a:ext cx="35979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After that give the name of the virtual machine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7131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AD3E48-F90D-5BCE-B707-38D42322D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836" y="69574"/>
            <a:ext cx="5754756" cy="33594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67ACD1-1207-DEC5-240C-41A38B410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836" y="3498574"/>
            <a:ext cx="5754756" cy="33594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76BDF4-EB98-F6A2-27F9-E94C424665BC}"/>
              </a:ext>
            </a:extLst>
          </p:cNvPr>
          <p:cNvSpPr txBox="1"/>
          <p:nvPr/>
        </p:nvSpPr>
        <p:spPr>
          <a:xfrm>
            <a:off x="864704" y="974035"/>
            <a:ext cx="37768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After that here we give Disk size of the machine.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Click Next.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C5A3D7-9C97-8E18-C48E-6A77311996CD}"/>
              </a:ext>
            </a:extLst>
          </p:cNvPr>
          <p:cNvSpPr txBox="1"/>
          <p:nvPr/>
        </p:nvSpPr>
        <p:spPr>
          <a:xfrm>
            <a:off x="765313" y="4343400"/>
            <a:ext cx="41644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In this step ,our CentOS-7 Virtual machine ready to create.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Then click Next.</a:t>
            </a:r>
          </a:p>
        </p:txBody>
      </p:sp>
    </p:spTree>
    <p:extLst>
      <p:ext uri="{BB962C8B-B14F-4D97-AF65-F5344CB8AC3E}">
        <p14:creationId xmlns:p14="http://schemas.microsoft.com/office/powerpoint/2010/main" val="3693998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01DD1E-C8EE-C398-2CC5-D8EAFF2C6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591" y="129208"/>
            <a:ext cx="5814391" cy="34687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4BC944-1056-5FE1-3C3E-14C1D52321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591" y="3731671"/>
            <a:ext cx="5814392" cy="29971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A87E53-E83D-C3A9-B02E-DA19E562650D}"/>
              </a:ext>
            </a:extLst>
          </p:cNvPr>
          <p:cNvSpPr txBox="1"/>
          <p:nvPr/>
        </p:nvSpPr>
        <p:spPr>
          <a:xfrm>
            <a:off x="1083365" y="1351722"/>
            <a:ext cx="35979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Here is the first step after finished or first look of centOS-7.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597946-3003-D808-718E-FE3EAD6AF9AA}"/>
              </a:ext>
            </a:extLst>
          </p:cNvPr>
          <p:cNvSpPr txBox="1"/>
          <p:nvPr/>
        </p:nvSpPr>
        <p:spPr>
          <a:xfrm>
            <a:off x="1202635" y="4134678"/>
            <a:ext cx="31010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After that edit the virtual machine setting.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Here is the first look.</a:t>
            </a:r>
          </a:p>
        </p:txBody>
      </p:sp>
    </p:spTree>
    <p:extLst>
      <p:ext uri="{BB962C8B-B14F-4D97-AF65-F5344CB8AC3E}">
        <p14:creationId xmlns:p14="http://schemas.microsoft.com/office/powerpoint/2010/main" val="611080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E6606D-6FEA-43A5-8D0A-7334D38C1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848" y="129208"/>
            <a:ext cx="5887318" cy="2922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22BDA1-6EFA-6B5C-EA21-9B117CE33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848" y="3269974"/>
            <a:ext cx="5877746" cy="29221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B00A1E-0B2D-0C1A-19C3-A61561B5AA42}"/>
              </a:ext>
            </a:extLst>
          </p:cNvPr>
          <p:cNvSpPr txBox="1"/>
          <p:nvPr/>
        </p:nvSpPr>
        <p:spPr>
          <a:xfrm>
            <a:off x="894522" y="755374"/>
            <a:ext cx="35383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Now go to the CD/DVD Choose physical drive.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Click ok.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46929F-C102-B2EF-8D7A-871F67CB0D2E}"/>
              </a:ext>
            </a:extLst>
          </p:cNvPr>
          <p:cNvSpPr txBox="1"/>
          <p:nvPr/>
        </p:nvSpPr>
        <p:spPr>
          <a:xfrm>
            <a:off x="1133061" y="4164496"/>
            <a:ext cx="35383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Now go to the advance choose BIOS.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Click ok.</a:t>
            </a:r>
          </a:p>
        </p:txBody>
      </p:sp>
    </p:spTree>
    <p:extLst>
      <p:ext uri="{BB962C8B-B14F-4D97-AF65-F5344CB8AC3E}">
        <p14:creationId xmlns:p14="http://schemas.microsoft.com/office/powerpoint/2010/main" val="2082557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5770BA5-7EC3-83F3-6E58-924003AF5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365" y="79512"/>
            <a:ext cx="7553741" cy="33494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FA8BED-CEBB-9038-66E3-E084A8CF2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363" y="3687416"/>
            <a:ext cx="7553741" cy="30910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6877685-2323-2836-FED3-F2115EDFB57F}"/>
              </a:ext>
            </a:extLst>
          </p:cNvPr>
          <p:cNvSpPr txBox="1"/>
          <p:nvPr/>
        </p:nvSpPr>
        <p:spPr>
          <a:xfrm>
            <a:off x="0" y="536713"/>
            <a:ext cx="38265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First login with root.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Then Give password.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Create user and group by the help of </a:t>
            </a:r>
            <a:r>
              <a:rPr lang="en-IN" sz="2000" b="1" dirty="0" err="1"/>
              <a:t>useradd</a:t>
            </a:r>
            <a:r>
              <a:rPr lang="en-IN" sz="2000" b="1" dirty="0"/>
              <a:t> and </a:t>
            </a:r>
            <a:r>
              <a:rPr lang="en-IN" sz="2000" b="1" dirty="0" err="1"/>
              <a:t>groupadd</a:t>
            </a:r>
            <a:r>
              <a:rPr lang="en-IN" sz="2000" b="1" dirty="0"/>
              <a:t> command</a:t>
            </a:r>
            <a:r>
              <a:rPr lang="en-IN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265968-DF3D-B706-DE7D-9C7D0CE8E9B1}"/>
              </a:ext>
            </a:extLst>
          </p:cNvPr>
          <p:cNvSpPr txBox="1"/>
          <p:nvPr/>
        </p:nvSpPr>
        <p:spPr>
          <a:xfrm>
            <a:off x="0" y="3896139"/>
            <a:ext cx="3588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In 2</a:t>
            </a:r>
            <a:r>
              <a:rPr lang="en-IN" sz="2000" b="1" baseline="30000" dirty="0"/>
              <a:t>nd</a:t>
            </a:r>
            <a:r>
              <a:rPr lang="en-IN" sz="2000" b="1" dirty="0"/>
              <a:t> slide verify user and group.</a:t>
            </a:r>
          </a:p>
        </p:txBody>
      </p:sp>
    </p:spTree>
    <p:extLst>
      <p:ext uri="{BB962C8B-B14F-4D97-AF65-F5344CB8AC3E}">
        <p14:creationId xmlns:p14="http://schemas.microsoft.com/office/powerpoint/2010/main" val="2318432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67F80DC-701F-852C-8184-51D6FFCDF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834" y="79512"/>
            <a:ext cx="6987209" cy="3349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36D462-38F0-75F1-7740-A1E333C4B6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278" y="3823261"/>
            <a:ext cx="6569766" cy="2829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D65810-2251-07D3-C5D5-092669432569}"/>
              </a:ext>
            </a:extLst>
          </p:cNvPr>
          <p:cNvSpPr txBox="1"/>
          <p:nvPr/>
        </p:nvSpPr>
        <p:spPr>
          <a:xfrm>
            <a:off x="0" y="447261"/>
            <a:ext cx="28227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Here verify group that is milestone and capstone.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55DEC1-9860-D795-D7FE-AFD88B43CAB1}"/>
              </a:ext>
            </a:extLst>
          </p:cNvPr>
          <p:cNvSpPr txBox="1"/>
          <p:nvPr/>
        </p:nvSpPr>
        <p:spPr>
          <a:xfrm>
            <a:off x="168965" y="4154557"/>
            <a:ext cx="3041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Assign user to group.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Here user name suman &amp; Kishor.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Group Name capstone &amp; milestone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36863493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559</TotalTime>
  <Words>467</Words>
  <Application>Microsoft Office PowerPoint</Application>
  <PresentationFormat>Widescreen</PresentationFormat>
  <Paragraphs>56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Aptos</vt:lpstr>
      <vt:lpstr>Century Gothic</vt:lpstr>
      <vt:lpstr>HK Grotesk</vt:lpstr>
      <vt:lpstr>HK Grotesk Bold</vt:lpstr>
      <vt:lpstr>HK Grotesk Light Bold</vt:lpstr>
      <vt:lpstr>Wingdings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Satish M</dc:creator>
  <cp:lastModifiedBy>Kishore chandra sahoo</cp:lastModifiedBy>
  <cp:revision>5</cp:revision>
  <dcterms:created xsi:type="dcterms:W3CDTF">2024-05-04T13:11:57Z</dcterms:created>
  <dcterms:modified xsi:type="dcterms:W3CDTF">2024-05-05T10:38:29Z</dcterms:modified>
</cp:coreProperties>
</file>